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67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9196-304D-4A29-9DF7-CCE10E423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60B04-47E6-7DF4-9219-A5436364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6EA9D-9B1A-0927-4B7A-18EA5073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01358-E72B-854E-68B2-2CB43A03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066D-ACE9-BE47-851A-FD5D404B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4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DEC4-C94C-8898-097D-5FE9C1CD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D3919-CB42-5071-31A6-D0E00DB42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553BF-3B25-FE88-AF1F-DD5C9547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4C103-50FD-806E-D217-7241C3E5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DAC36-6A6D-D6B7-D837-D4D73124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273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4DC76-BD6C-4214-736A-4FF102CA9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94210-5558-E878-8129-7EE1D7927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A6F96-C815-D947-CA65-70D80148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1555B-2D31-33CB-DD4F-735D3889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48612-9F48-3C45-DC5B-D9369BB2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3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DE86-DB77-9699-417C-C10A9D5B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4AD6-F4A5-D4AF-DBA9-2701072F7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531E6-30A4-D892-5A17-3BBCB48E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0C6E-0664-6FF7-8242-52F2C477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F845F-BB0B-9196-7ED3-BC014129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17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67D3-E348-61C8-520E-31DE6B82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DB552-5839-A1C4-958D-4565EA5C6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3C2F6-C57B-4D88-BBA6-2A6A7853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3F211-3702-9E3B-9198-CE0F54C4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922EA-6DD4-C28F-0480-ADBF4268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0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6DBF-290A-288A-1CCA-A9F9647A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F879-5F45-D66A-B191-EFC077BB4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48E32-A5A3-5989-3112-EC6980254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C8D-A498-B8C1-3266-B23C44EF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5D5B3-6D15-7DFA-FFBA-DF837C9D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572DC-C3A7-621C-3C11-63AE2034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680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4F8D-805E-48A5-B20C-C68FA059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64CF5-8CE4-B07A-DB0E-2DF64831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6AF43-F8AA-220B-79FD-4DAF8291E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3A2C-2697-78FF-B675-33065137F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2907C-522D-498A-D5C4-2F0582CE8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43558-EF54-F0F8-B046-516220ED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9E77F-260B-6F89-A1C4-36EFAE99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A077B-0A89-EAEE-50FA-1E6137E3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822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1D79-85DE-0E7E-BF23-63B0AB7F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A9B66-3CA3-D541-5120-F4D4BB5E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71AD0-9F3D-11D7-4563-E3B7C5DF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BE14F-455C-55A3-071F-3E877373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07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FB06A-FE8D-6DDD-DDAC-893CB3F4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0903-3417-3A6C-B89E-9A7EED16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42BC9-B60B-A87A-81B8-7586BC46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32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E71C-7BD3-5230-3E48-4C450DAC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B6235-1C4D-A52F-C33E-386C5B299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E67E8-EC83-7A1E-DE5C-D161B4066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61928-4331-0ACA-A8D8-233E7F9F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90776-F8DD-4968-55AF-86DCD3BB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B2031-4CB5-6B95-787A-5822A33B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2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B0F5-8C83-EEDE-0378-ADF33F11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35CB7-AEEF-EF58-DF68-4FA04856A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3968A-D863-7FCB-E9E1-33A6D4C98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0D791-C99A-43CD-D963-87DE0322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AD892-441A-911A-692E-7E84D2A2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B8414-DFC5-2F30-86CB-EAEDA0B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547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39910-CF07-BD47-7837-69A2833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6A41C-2D4A-14BA-FF73-FF70D6877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7ABCE-A4B4-403D-2C6A-0A71C6B22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A60B-D427-4F11-BEAE-9E177F9A36AD}" type="datetimeFigureOut">
              <a:rPr lang="en-IN" smtClean="0"/>
              <a:t>08-05-2024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85413-2FFC-2903-5616-1AAAB589E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20F79-1AF4-973B-8FC9-4C9561EFF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DC44A-4BB2-45EE-A7E1-796ECFEFC2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8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B935A-41F4-5827-8E20-D01DC8B5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C112A-E205-1C83-BBF2-96EF560FA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5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D8E3C-0089-7FBB-747D-2E90894D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88831-F54C-2AFD-EDF7-A7C19B93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6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39C8E-8065-71DA-7DEC-A1C133F2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03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FECBC-19F4-0D24-CCC3-335D95DF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E08B7-580C-C3F4-CFB0-4C960429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8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BD6A6-1E01-4CA0-69DB-BFE35393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9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C0938-9627-22DD-4A4E-38A99D0A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B8E5B-8D8A-FA5A-F054-72F08D34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1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3AB7A-5420-DB5F-C8AB-E1655BA4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0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873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548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18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02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30BF8-78FA-D495-6906-6F6A2B1F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3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35844-4D39-CFCA-B0C4-3CE35277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B41D0-AD25-80C5-EFBA-9016AB31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0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61FFB-8127-C267-242D-5B776A20B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E73BE-382E-A6E5-01FA-534312E75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3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6998E-7786-74D0-C6BA-08D756964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7847-C2D9-D095-1B83-E71E6527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0C2B-D603-9DE3-2388-1BEB87A11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9BA5B-5097-52E9-F34D-EB775695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sakthi</dc:creator>
  <cp:lastModifiedBy>M sakthi</cp:lastModifiedBy>
  <cp:revision>4</cp:revision>
  <dcterms:created xsi:type="dcterms:W3CDTF">2024-04-24T10:31:59Z</dcterms:created>
  <dcterms:modified xsi:type="dcterms:W3CDTF">2024-05-08T12:47:21Z</dcterms:modified>
</cp:coreProperties>
</file>